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Lato" panose="020B0604020202020204" charset="0"/>
      <p:regular r:id="rId12"/>
      <p:bold r:id="rId13"/>
      <p:italic r:id="rId14"/>
      <p:boldItalic r:id="rId15"/>
    </p:embeddedFont>
    <p:embeddedFont>
      <p:font typeface="Raleway" panose="020B0604020202020204" charset="-52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9" d="100"/>
          <a:sy n="159" d="100"/>
        </p:scale>
        <p:origin x="-234" y="2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6397190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07b6e5251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07b6e5251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07b6e5251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b07b6e5251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b2024f49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b2024f49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b07b6e525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b07b6e5251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2024f49d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b2024f49d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b2024f49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b2024f49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b07b6e5251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b07b6e5251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07b6e525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07b6e525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7950" y="501800"/>
            <a:ext cx="7688100" cy="15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МИНИСТЕРСТВО ОБРАЗОВАНИЯ РЕСПУБЛИКИ БЕЛАРУСЬ</a:t>
            </a:r>
            <a:endParaRPr sz="16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6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Учреждение образования</a:t>
            </a:r>
            <a:endParaRPr sz="16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«Гомельский государственный технический университет</a:t>
            </a:r>
            <a:endParaRPr sz="16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имени П.О. Сухого»</a:t>
            </a:r>
            <a:endParaRPr sz="16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250900" y="2053100"/>
            <a:ext cx="8670000" cy="13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КУРСОВ</a:t>
            </a:r>
            <a:r>
              <a:rPr lang="ru-RU" sz="32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ОЙ ПРОЕКТ</a:t>
            </a:r>
            <a:endParaRPr sz="3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 дисциплине «Программирование сетевых приложений»</a:t>
            </a:r>
            <a:endParaRPr sz="2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«Сетевая игра жанра «Шутер от 1-го лица»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4572000" y="3652025"/>
            <a:ext cx="3845400" cy="11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Разработал студент группы ИТИ-41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Синицин Е. В.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Руководитель: зав. кафедры ИТ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Курочка К.С.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67200"/>
            <a:ext cx="1095375" cy="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729450" y="0"/>
            <a:ext cx="7688700" cy="5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>
                <a:latin typeface="Times New Roman"/>
                <a:ea typeface="Times New Roman"/>
                <a:cs typeface="Times New Roman"/>
                <a:sym typeface="Times New Roman"/>
              </a:rPr>
              <a:t>Цель проекта </a:t>
            </a:r>
            <a:r>
              <a:rPr lang="ru" dirty="0">
                <a:latin typeface="Times New Roman"/>
                <a:ea typeface="Times New Roman"/>
                <a:cs typeface="Times New Roman"/>
                <a:sym typeface="Times New Roman"/>
              </a:rPr>
              <a:t>и задачи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727650" y="641025"/>
            <a:ext cx="7688700" cy="45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just" rtl="0">
              <a:spcBef>
                <a:spcPts val="800"/>
              </a:spcBef>
              <a:spcAft>
                <a:spcPts val="0"/>
              </a:spcAft>
              <a:buNone/>
            </a:pPr>
            <a:r>
              <a:rPr lang="ru" sz="24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 проекта </a:t>
            </a:r>
            <a:r>
              <a:rPr lang="ru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– разработка сетевой игры на основе протокола </a:t>
            </a:r>
            <a:r>
              <a:rPr lang="ru" sz="2400" i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TCP </a:t>
            </a:r>
            <a:r>
              <a:rPr lang="ru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жанре «Шутер от 1-го лица». Для достижения цели необходимо решить следующие задачи:</a:t>
            </a:r>
            <a:endParaRPr sz="2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just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r>
              <a:rPr lang="ru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провести анализ и выбор сетевого протокола передачи данных;</a:t>
            </a:r>
            <a:endParaRPr sz="2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r>
              <a:rPr lang="ru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провести анализ и выбор игрового движка для разработки графического приложения;</a:t>
            </a:r>
            <a:endParaRPr sz="2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r>
              <a:rPr lang="ru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спланировать игровой алгоритм и иерархию классов.</a:t>
            </a:r>
            <a:endParaRPr sz="2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67200"/>
            <a:ext cx="1095375" cy="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97"/>
            <a:ext cx="9143998" cy="514379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-150" y="0"/>
            <a:ext cx="9144000" cy="557400"/>
          </a:xfrm>
          <a:prstGeom prst="rect">
            <a:avLst/>
          </a:prstGeom>
          <a:solidFill>
            <a:srgbClr val="CCCCCC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Игровой движок </a:t>
            </a:r>
            <a:r>
              <a:rPr lang="ru" i="1">
                <a:latin typeface="Times New Roman"/>
                <a:ea typeface="Times New Roman"/>
                <a:cs typeface="Times New Roman"/>
                <a:sym typeface="Times New Roman"/>
              </a:rPr>
              <a:t>Unreal Engine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7200"/>
            <a:ext cx="1095375" cy="87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/>
          <p:nvPr/>
        </p:nvSpPr>
        <p:spPr>
          <a:xfrm>
            <a:off x="-150" y="557400"/>
            <a:ext cx="3908762" cy="2283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Кроссплатформенный;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Имеет визуальное программирование,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дружелюбный вид,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большое комьюнити;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Условно бесплатный.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5" y="0"/>
            <a:ext cx="914398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-150" y="0"/>
            <a:ext cx="9144000" cy="557400"/>
          </a:xfrm>
          <a:prstGeom prst="rect">
            <a:avLst/>
          </a:prstGeom>
          <a:solidFill>
            <a:srgbClr val="CCCCCC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Игровой движок </a:t>
            </a:r>
            <a:r>
              <a:rPr lang="ru" i="1">
                <a:latin typeface="Times New Roman"/>
                <a:ea typeface="Times New Roman"/>
                <a:cs typeface="Times New Roman"/>
                <a:sym typeface="Times New Roman"/>
              </a:rPr>
              <a:t>Unity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7200"/>
            <a:ext cx="1095375" cy="87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/>
          <p:nvPr/>
        </p:nvSpPr>
        <p:spPr>
          <a:xfrm>
            <a:off x="-151" y="557400"/>
            <a:ext cx="3920715" cy="30342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Кроссплатформенный;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Имеет визуальное программирование,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дружелюбный вид,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большое комьюнити,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низкий порог вхожд.,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открытый исх. код;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ru" sz="2400" dirty="0">
                <a:latin typeface="Lato"/>
                <a:ea typeface="Lato"/>
                <a:cs typeface="Lato"/>
                <a:sym typeface="Lato"/>
              </a:rPr>
              <a:t>Условно бесплатный.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67200"/>
            <a:ext cx="1095375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 rotWithShape="1">
          <a:blip r:embed="rId4">
            <a:alphaModFix/>
          </a:blip>
          <a:srcRect l="3856" t="9516" r="2754" b="9215"/>
          <a:stretch/>
        </p:blipFill>
        <p:spPr>
          <a:xfrm>
            <a:off x="1120037" y="638100"/>
            <a:ext cx="6903939" cy="450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title"/>
          </p:nvPr>
        </p:nvSpPr>
        <p:spPr>
          <a:xfrm>
            <a:off x="150" y="0"/>
            <a:ext cx="9144000" cy="638100"/>
          </a:xfrm>
          <a:prstGeom prst="rect">
            <a:avLst/>
          </a:prstGeom>
          <a:solidFill>
            <a:srgbClr val="CCCCCC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latin typeface="Times New Roman"/>
                <a:ea typeface="Times New Roman"/>
                <a:cs typeface="Times New Roman"/>
                <a:sym typeface="Times New Roman"/>
              </a:rPr>
              <a:t>Сравнение сетевых протоколов транспортного уровня</a:t>
            </a:r>
            <a:endParaRPr sz="2800"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150" y="0"/>
            <a:ext cx="9144000" cy="638100"/>
          </a:xfrm>
          <a:prstGeom prst="rect">
            <a:avLst/>
          </a:prstGeom>
          <a:solidFill>
            <a:srgbClr val="CCCCCC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latin typeface="Times New Roman"/>
                <a:ea typeface="Times New Roman"/>
                <a:cs typeface="Times New Roman"/>
                <a:sym typeface="Times New Roman"/>
              </a:rPr>
              <a:t>Диаграмма классов</a:t>
            </a:r>
            <a:endParaRPr sz="2800"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550" y="638100"/>
            <a:ext cx="8788945" cy="450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7200"/>
            <a:ext cx="1095375" cy="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67200"/>
            <a:ext cx="1095375" cy="87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150" y="0"/>
            <a:ext cx="9144000" cy="638100"/>
          </a:xfrm>
          <a:prstGeom prst="rect">
            <a:avLst/>
          </a:prstGeom>
          <a:solidFill>
            <a:srgbClr val="CCCCCC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latin typeface="Times New Roman"/>
                <a:ea typeface="Times New Roman"/>
                <a:cs typeface="Times New Roman"/>
                <a:sym typeface="Times New Roman"/>
              </a:rPr>
              <a:t>Игровые объекты</a:t>
            </a:r>
            <a:endParaRPr sz="2800"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1701950" y="638100"/>
            <a:ext cx="10953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latin typeface="Lato"/>
                <a:ea typeface="Lato"/>
                <a:cs typeface="Lato"/>
                <a:sym typeface="Lato"/>
              </a:rPr>
              <a:t>Игрок</a:t>
            </a:r>
            <a:endParaRPr sz="2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4194625" y="638100"/>
            <a:ext cx="41901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latin typeface="Lato"/>
                <a:ea typeface="Lato"/>
                <a:cs typeface="Lato"/>
                <a:sym typeface="Lato"/>
              </a:rPr>
              <a:t>Препятствия и платформы</a:t>
            </a:r>
            <a:endParaRPr sz="2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150" y="3641575"/>
            <a:ext cx="132065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 dirty="0">
                <a:latin typeface="Lato"/>
                <a:ea typeface="Lato"/>
                <a:cs typeface="Lato"/>
                <a:sym typeface="Lato"/>
              </a:rPr>
              <a:t>Бонусы</a:t>
            </a:r>
            <a:endParaRPr sz="25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275" y="1151100"/>
            <a:ext cx="3277640" cy="191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625" y="1151100"/>
            <a:ext cx="3755199" cy="191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1944801" y="3176499"/>
            <a:ext cx="935054" cy="191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32250" y="3176500"/>
            <a:ext cx="1756882" cy="191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41525" y="3176500"/>
            <a:ext cx="2257675" cy="191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76000"/>
          </a:xfrm>
          <a:prstGeom prst="rect">
            <a:avLst/>
          </a:prstGeom>
          <a:solidFill>
            <a:srgbClr val="CCCCCC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Вид от первого лица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6" name="Google Shape;146;p20"/>
          <p:cNvPicPr preferRelativeResize="0"/>
          <p:nvPr/>
        </p:nvPicPr>
        <p:blipFill rotWithShape="1">
          <a:blip r:embed="rId3">
            <a:alphaModFix/>
          </a:blip>
          <a:srcRect t="13729" b="1939"/>
          <a:stretch/>
        </p:blipFill>
        <p:spPr>
          <a:xfrm>
            <a:off x="0" y="805785"/>
            <a:ext cx="9144000" cy="4337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" y="-1"/>
            <a:ext cx="817555" cy="80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57400"/>
          </a:xfrm>
          <a:prstGeom prst="rect">
            <a:avLst/>
          </a:prstGeom>
          <a:solidFill>
            <a:srgbClr val="CCCCCC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Вывод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" name="Google Shape;1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67200"/>
            <a:ext cx="1095375" cy="87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 txBox="1">
            <a:spLocks noGrp="1"/>
          </p:cNvSpPr>
          <p:nvPr>
            <p:ph type="body" idx="1"/>
          </p:nvPr>
        </p:nvSpPr>
        <p:spPr>
          <a:xfrm>
            <a:off x="727650" y="557400"/>
            <a:ext cx="7688700" cy="43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just" rtl="0">
              <a:spcBef>
                <a:spcPts val="800"/>
              </a:spcBef>
              <a:spcAft>
                <a:spcPts val="0"/>
              </a:spcAft>
              <a:buNone/>
            </a:pPr>
            <a:r>
              <a:rPr lang="ru" sz="2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результате была разработана сетевая игра жанра  «Шутер от 1-го лица» на основе протокола </a:t>
            </a:r>
            <a:r>
              <a:rPr lang="ru" sz="2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TCP</a:t>
            </a:r>
            <a:r>
              <a:rPr lang="ru" sz="2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В процессе разработки были проанализированы сетевые протоколы транспортного уровня и игровые движки. Также была построена иерархия игровых классов, разработана физика и логика игрового мира. К игровым событиям были применены визуальные и                                                                                    </a:t>
            </a:r>
            <a:r>
              <a:rPr lang="ru" sz="26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</a:t>
            </a:r>
            <a:r>
              <a:rPr lang="ru" sz="2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звуковые эффекты.</a:t>
            </a:r>
            <a:endParaRPr sz="2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232</Words>
  <Application>Microsoft Office PowerPoint</Application>
  <PresentationFormat>Экран (16:9)</PresentationFormat>
  <Paragraphs>40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Lato</vt:lpstr>
      <vt:lpstr>Raleway</vt:lpstr>
      <vt:lpstr>Times New Roman</vt:lpstr>
      <vt:lpstr>Streamline</vt:lpstr>
      <vt:lpstr>МИНИСТЕРСТВО ОБРАЗОВАНИЯ РЕСПУБЛИКИ БЕЛАРУСЬ   Учреждение образования «Гомельский государственный технический университет имени П.О. Сухого» </vt:lpstr>
      <vt:lpstr>Цель проекта и задачи</vt:lpstr>
      <vt:lpstr>Игровой движок Unreal Engine</vt:lpstr>
      <vt:lpstr>Игровой движок Unity</vt:lpstr>
      <vt:lpstr>Сравнение сетевых протоколов транспортного уровня</vt:lpstr>
      <vt:lpstr>Диаграмма классов</vt:lpstr>
      <vt:lpstr>Игровые объекты</vt:lpstr>
      <vt:lpstr>Вид от первого лица</vt:lpstr>
      <vt:lpstr>Вывод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МИНИСТЕРСТВО ОБРАЗОВАНИЯ РЕСПУБЛИКИ БЕЛАРУСЬ   Учреждение образования «Гомельский государственный технический университет имени П.О. Сухого» </dc:title>
  <cp:lastModifiedBy>женя</cp:lastModifiedBy>
  <cp:revision>5</cp:revision>
  <dcterms:modified xsi:type="dcterms:W3CDTF">2020-12-21T06:56:39Z</dcterms:modified>
</cp:coreProperties>
</file>